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256"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011" autoAdjust="0"/>
  </p:normalViewPr>
  <p:slideViewPr>
    <p:cSldViewPr snapToGrid="0" snapToObjects="1">
      <p:cViewPr varScale="1">
        <p:scale>
          <a:sx n="117" d="100"/>
          <a:sy n="117" d="100"/>
        </p:scale>
        <p:origin x="-28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47.jpe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5" Type="http://schemas.openxmlformats.org/officeDocument/2006/relationships/image" Target="../media/image67.jpe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February 2016</a:t>
            </a:r>
            <a:endParaRPr lang="en-US" sz="2800" dirty="0" smtClean="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Build – http://</a:t>
            </a:r>
            <a:r>
              <a:rPr lang="en-US" sz="3200" dirty="0" err="1" smtClean="0">
                <a:solidFill>
                  <a:srgbClr val="2C95DD"/>
                </a:solidFill>
              </a:rPr>
              <a:t>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78780</TotalTime>
  <Words>1668</Words>
  <Application>Microsoft Macintosh PowerPoint</Application>
  <PresentationFormat>On-screen Show (16:9)</PresentationFormat>
  <Paragraphs>371</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Cloud Native Enterprise</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350</cp:revision>
  <dcterms:modified xsi:type="dcterms:W3CDTF">2016-01-13T21:45:39Z</dcterms:modified>
</cp:coreProperties>
</file>